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7/11/24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AC2C6-A51C-5142-80BA-E68EABCB9E54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51DD-54C7-844D-A5C6-0D07B3C9C964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DCC7-E843-A64A-8D2A-2C4625341DEE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25AAF-C32A-DE41-B2BB-7EF3DA3FA98B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5472D-22FB-F643-A3CC-DDD94D9627B8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8A1DA-3DCB-E84F-A9FC-2F224D636694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90170-3F5A-404D-B5FD-6C7AC64E19CC}" type="datetime1">
              <a:rPr lang="en-PH" smtClean="0"/>
              <a:t>7/11/24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8B44A-A4D7-BD4F-BFCA-57F87B95C36F}" type="datetime1">
              <a:rPr lang="en-PH" smtClean="0"/>
              <a:t>7/11/24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23F61-5763-3A42-85DE-0DCA3B89C09C}" type="datetime1">
              <a:rPr lang="en-PH" smtClean="0"/>
              <a:t>7/11/24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57E6-4844-D24A-823A-DE7EC647B4B6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C1371-981F-8247-8FD9-C2B96A739BB2}" type="datetime1">
              <a:rPr lang="en-PH" smtClean="0"/>
              <a:t>7/11/24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C6094-1AE9-A94E-AE22-D8A65CEB68E3}" type="datetime1">
              <a:rPr lang="en-PH" smtClean="0"/>
              <a:t>7/11/24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4D3DC-24A3-7161-5FF2-64598D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3975066" y="33160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3450A2-78B6-3693-2326-CBC9045D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000119" y="3319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3BB4C9-344E-81D9-0D85-5BBCCD63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DFFB9A-C0E6-2B75-8C48-A037E9F1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80828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1064712" y="2818356"/>
            <a:ext cx="2198318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1952114" y="306480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6833367-DCF5-748B-6209-7CA6B499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1809</TotalTime>
  <Words>2105</Words>
  <Application>Microsoft Macintosh PowerPoint</Application>
  <PresentationFormat>Widescreen</PresentationFormat>
  <Paragraphs>391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297</cp:revision>
  <dcterms:created xsi:type="dcterms:W3CDTF">2022-05-11T03:47:05Z</dcterms:created>
  <dcterms:modified xsi:type="dcterms:W3CDTF">2024-07-11T14:04:47Z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2024-07-11T14:04:47Z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a6f2a2a8-2cc7-4a96-b5af-2ed5e480ca63</vt:lpwstr>
  </property>
  <property fmtid="{D5CDD505-2E9C-101B-9397-08002B2CF9AE}" pid="9" name="MSIP_Label_8a813f4b-519a-4481-a498-85770f517757_ContentBits">
    <vt:lpwstr>0</vt:lpwstr>
  </property>
</Properties>
</file>